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4" r:id="rId2"/>
    <p:sldId id="256" r:id="rId3"/>
    <p:sldId id="258" r:id="rId4"/>
    <p:sldId id="257" r:id="rId5"/>
    <p:sldId id="260" r:id="rId6"/>
    <p:sldId id="259" r:id="rId7"/>
    <p:sldId id="261" r:id="rId8"/>
    <p:sldId id="262" r:id="rId9"/>
    <p:sldId id="263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3" d="100"/>
          <a:sy n="83" d="100"/>
        </p:scale>
        <p:origin x="614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DA36F-0DE0-4917-A5A0-F9B527B768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14E4E8-1E87-4F62-BE35-2575048A07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7F16A4-DFF4-4E5A-9D0D-B7C58BFEA5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3A33B5-E9F9-4B97-8ABC-3FBCBD4C657E}" type="datetimeFigureOut">
              <a:rPr lang="en-IN" smtClean="0"/>
              <a:t>12-07-2021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F8B8DA-8F17-4C23-B17F-D685A38E49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1B7DF1-212F-43C2-BF34-DD5A0B19B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245F21-A40D-4CD0-8C58-8DA9D66E3D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5628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38C1E-E1C9-485C-9F89-B2111DE4B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B4FE25-3402-4FBE-9D55-1DA81361FD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1F7D4A-E418-40A9-BD7E-2FDB663BD4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3A33B5-E9F9-4B97-8ABC-3FBCBD4C657E}" type="datetimeFigureOut">
              <a:rPr lang="en-IN" smtClean="0"/>
              <a:t>12-07-2021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3DCD9C-98B3-45F7-A744-B6DF7BA18B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222923-40E8-490E-9374-2E2A7755F1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245F21-A40D-4CD0-8C58-8DA9D66E3D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405042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5B5A289-815E-4EF6-8310-643CE72BBE4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7BF9AB-AF5B-4CFE-96D0-99C2F812AE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4771C4-099C-4E68-96ED-494D39AC96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3A33B5-E9F9-4B97-8ABC-3FBCBD4C657E}" type="datetimeFigureOut">
              <a:rPr lang="en-IN" smtClean="0"/>
              <a:t>12-07-2021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ABAA75-ED84-42BA-AEDF-CCACF29A1B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CFD357-9B40-489C-93E1-571DE880D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245F21-A40D-4CD0-8C58-8DA9D66E3D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821653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3AB92-8D05-4E09-9CA4-73A858FBEA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5A3A47-E3D3-4E99-B6EA-59C3BAB42E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7E4593-8BBB-4E70-BC7C-B401042AB1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3A33B5-E9F9-4B97-8ABC-3FBCBD4C657E}" type="datetimeFigureOut">
              <a:rPr lang="en-IN" smtClean="0"/>
              <a:t>12-07-2021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023118-BDCE-4EA5-AFA0-157446F7EF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32C869-87A3-4270-980D-3A662CC5A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245F21-A40D-4CD0-8C58-8DA9D66E3D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396295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AF967-7792-44BC-947B-9510B89499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839991-6005-4AFC-946A-DEEEC61BA2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C50594-640F-48C9-9344-93E174428B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3A33B5-E9F9-4B97-8ABC-3FBCBD4C657E}" type="datetimeFigureOut">
              <a:rPr lang="en-IN" smtClean="0"/>
              <a:t>12-07-2021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D6373A-43B8-4C44-BCED-9AB5E9F169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0CFAC6-778B-4E10-B359-007867DECA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245F21-A40D-4CD0-8C58-8DA9D66E3D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511778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2176BB-C1A9-45E0-8E87-5AA75C0DDB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D62F7C-0FBB-402E-82CD-823AB15D576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7B7541-1E5D-414D-B00D-28D7343095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6A1A40-13AF-4028-AB2A-45DF0EFEDD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3A33B5-E9F9-4B97-8ABC-3FBCBD4C657E}" type="datetimeFigureOut">
              <a:rPr lang="en-IN" smtClean="0"/>
              <a:t>12-07-2021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BFD4D3-5EF3-4E33-AC79-545910644B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EAE4CB-62E9-4456-9EB0-FF8F076806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245F21-A40D-4CD0-8C58-8DA9D66E3D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828606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4CC721-9828-4F18-9885-368AFC3A97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E5A9B4-FA30-4B8E-81F6-CD7C072270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B933A0-3746-4CF6-AC33-5826EC81DA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6DEA30C-2D0C-46CF-86F8-79EEB280F2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5852AF4-5A5A-4F0E-983D-3682630C43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4D5FBEA-8AE7-4936-9B68-F7ACC89B8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3A33B5-E9F9-4B97-8ABC-3FBCBD4C657E}" type="datetimeFigureOut">
              <a:rPr lang="en-IN" smtClean="0"/>
              <a:t>12-07-2021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8E0E3C4-3EFF-4711-A2ED-28C13A504C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355C23C-DDC9-41F2-AC73-10F87A6602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245F21-A40D-4CD0-8C58-8DA9D66E3D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502315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EB7F91-8E86-4C66-A983-84F644430E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F366414-0FC0-4F72-9609-5455CB6C6A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3A33B5-E9F9-4B97-8ABC-3FBCBD4C657E}" type="datetimeFigureOut">
              <a:rPr lang="en-IN" smtClean="0"/>
              <a:t>12-07-2021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5F4611-27D4-4149-92A5-C333DC2F37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2485F8-846A-4344-AEF8-08B39F04B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245F21-A40D-4CD0-8C58-8DA9D66E3D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191734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AD7C68D-2B0E-4102-A50B-15E52DF3F2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3A33B5-E9F9-4B97-8ABC-3FBCBD4C657E}" type="datetimeFigureOut">
              <a:rPr lang="en-IN" smtClean="0"/>
              <a:t>12-07-2021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0B8068-3389-4C7E-9A55-337998582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FABDE2-39C4-4080-9CBB-5CA8C4CE4D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245F21-A40D-4CD0-8C58-8DA9D66E3D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280666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E892A-1EB8-4439-9751-04B8C556D6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8B9D7C-6DEB-4841-9245-78BE242F78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AEC4ED-086D-4837-9CD5-5CD43C9B4D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AF8C77-AC30-47BD-AF45-BE21BD8006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3A33B5-E9F9-4B97-8ABC-3FBCBD4C657E}" type="datetimeFigureOut">
              <a:rPr lang="en-IN" smtClean="0"/>
              <a:t>12-07-2021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B4F3C4-21CF-4D57-8828-D12AF9EF66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2A43F7-BC99-40AC-9126-EDD151FEAE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245F21-A40D-4CD0-8C58-8DA9D66E3D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1137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5BB90E-0787-4421-949D-919B7B3B3F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12D7218-CB66-41EB-A75D-88257D8C4FA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9CBDA4-3901-4911-984B-D048D7BD16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5046AF-188B-46EC-B88E-F551E7D019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3A33B5-E9F9-4B97-8ABC-3FBCBD4C657E}" type="datetimeFigureOut">
              <a:rPr lang="en-IN" smtClean="0"/>
              <a:t>12-07-2021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2769FB-D936-4CB9-A8D7-2B87AE4C2D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1D5214-01B4-4650-9875-73BD27D841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245F21-A40D-4CD0-8C58-8DA9D66E3D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373926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B3C520-7A19-4D83-9D03-6DC21D8526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47412C-B13F-4126-A679-C153F86505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230C47-6FD9-4F04-AA90-D991211DEB4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3A33B5-E9F9-4B97-8ABC-3FBCBD4C657E}" type="datetimeFigureOut">
              <a:rPr lang="en-IN" smtClean="0"/>
              <a:t>12-07-2021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299FCE-CEF2-49CB-B4D6-C7EB18F49F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EB962A-B176-4866-B40C-1ABB1E7567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245F21-A40D-4CD0-8C58-8DA9D66E3D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833479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2497D4-81EE-4D85-9F45-7DF86C3E2F40}"/>
              </a:ext>
            </a:extLst>
          </p:cNvPr>
          <p:cNvSpPr txBox="1"/>
          <p:nvPr/>
        </p:nvSpPr>
        <p:spPr>
          <a:xfrm>
            <a:off x="840509" y="2890981"/>
            <a:ext cx="100399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RIVERS OF INDIA</a:t>
            </a:r>
            <a:endParaRPr lang="en-IN" sz="4000" dirty="0"/>
          </a:p>
        </p:txBody>
      </p:sp>
    </p:spTree>
    <p:extLst>
      <p:ext uri="{BB962C8B-B14F-4D97-AF65-F5344CB8AC3E}">
        <p14:creationId xmlns:p14="http://schemas.microsoft.com/office/powerpoint/2010/main" val="16486727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7786F74-AE03-47E7-AF09-41F9F0A8AC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939" t="15759" r="29091" b="13939"/>
          <a:stretch/>
        </p:blipFill>
        <p:spPr>
          <a:xfrm>
            <a:off x="0" y="0"/>
            <a:ext cx="5342582" cy="44981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C0E8FB1-9061-486F-825C-1D88B74FED4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471" t="27744" r="36666" b="35623"/>
          <a:stretch/>
        </p:blipFill>
        <p:spPr>
          <a:xfrm>
            <a:off x="0" y="4498108"/>
            <a:ext cx="4450823" cy="23598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22705B5-D577-4646-A06F-EF1AB71C3F1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318" t="29121" r="30606" b="7609"/>
          <a:stretch/>
        </p:blipFill>
        <p:spPr>
          <a:xfrm>
            <a:off x="6096000" y="0"/>
            <a:ext cx="5283390" cy="37410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9BB2AC2-29F9-46FF-841B-3701C445142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4357" t="23917" r="20901" b="18763"/>
          <a:stretch/>
        </p:blipFill>
        <p:spPr>
          <a:xfrm>
            <a:off x="6096000" y="3741021"/>
            <a:ext cx="60960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6380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DD61283-B959-4001-A622-41C9F7EE1C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433" t="41512" r="27475" b="12027"/>
          <a:stretch/>
        </p:blipFill>
        <p:spPr>
          <a:xfrm>
            <a:off x="-1" y="0"/>
            <a:ext cx="8540685" cy="464108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2FF3BCB-D318-4D3E-BFF7-0DCD9855EF70}"/>
              </a:ext>
            </a:extLst>
          </p:cNvPr>
          <p:cNvSpPr txBox="1"/>
          <p:nvPr/>
        </p:nvSpPr>
        <p:spPr>
          <a:xfrm>
            <a:off x="914400" y="5043340"/>
            <a:ext cx="49867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0" i="0" dirty="0">
                <a:solidFill>
                  <a:srgbClr val="000000"/>
                </a:solidFill>
                <a:effectLst/>
                <a:latin typeface="Inter var"/>
              </a:rPr>
              <a:t>Ganga River System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258983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4C9EDA1-3C74-4CBC-B38F-11C3C56876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505" t="20894" r="25000" b="17114"/>
          <a:stretch/>
        </p:blipFill>
        <p:spPr>
          <a:xfrm>
            <a:off x="1" y="0"/>
            <a:ext cx="5137608" cy="34790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487296C-1D62-4243-B2C4-EEE7806255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201" t="11684" r="30258" b="21778"/>
          <a:stretch/>
        </p:blipFill>
        <p:spPr>
          <a:xfrm>
            <a:off x="0" y="3389772"/>
            <a:ext cx="4185501" cy="34398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31606FC-692C-4632-A67C-E93E099C7BD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047" t="12234" r="24536" b="9415"/>
          <a:stretch/>
        </p:blipFill>
        <p:spPr>
          <a:xfrm>
            <a:off x="6096000" y="0"/>
            <a:ext cx="6096000" cy="537327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E2696D2-D671-4420-9494-94D72AFE384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788" t="32727" r="30530" b="39663"/>
          <a:stretch/>
        </p:blipFill>
        <p:spPr>
          <a:xfrm>
            <a:off x="6096000" y="5281690"/>
            <a:ext cx="6169891" cy="1576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7403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169A93B-96C3-4AFD-AF1C-C30B24A6A0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582" t="26529" r="27629" b="25086"/>
          <a:stretch/>
        </p:blipFill>
        <p:spPr>
          <a:xfrm>
            <a:off x="0" y="0"/>
            <a:ext cx="9801197" cy="546754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5B61132-0E15-4CC2-ABBB-2F5C063AE91C}"/>
              </a:ext>
            </a:extLst>
          </p:cNvPr>
          <p:cNvSpPr txBox="1"/>
          <p:nvPr/>
        </p:nvSpPr>
        <p:spPr>
          <a:xfrm>
            <a:off x="2236510" y="5467546"/>
            <a:ext cx="61321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IN" b="0" i="0" dirty="0">
                <a:solidFill>
                  <a:srgbClr val="000000"/>
                </a:solidFill>
                <a:effectLst/>
                <a:latin typeface="Inter var"/>
              </a:rPr>
              <a:t>Brahmaputra River System</a:t>
            </a:r>
          </a:p>
        </p:txBody>
      </p:sp>
    </p:spTree>
    <p:extLst>
      <p:ext uri="{BB962C8B-B14F-4D97-AF65-F5344CB8AC3E}">
        <p14:creationId xmlns:p14="http://schemas.microsoft.com/office/powerpoint/2010/main" val="30171645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B95C88B-C43A-408E-B3C9-B4A831EE4B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510" t="23368" r="25155" b="8453"/>
          <a:stretch/>
        </p:blipFill>
        <p:spPr>
          <a:xfrm>
            <a:off x="0" y="-122548"/>
            <a:ext cx="6136850" cy="467569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4186098-0B2E-4D61-9BEB-284A38BF07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969" t="26255" r="22680" b="38557"/>
          <a:stretch/>
        </p:blipFill>
        <p:spPr>
          <a:xfrm>
            <a:off x="0" y="4637101"/>
            <a:ext cx="5986021" cy="2220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9536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5C37263-6C0D-4104-825B-FF7788987B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394" t="11313" r="25076" b="34950"/>
          <a:stretch/>
        </p:blipFill>
        <p:spPr>
          <a:xfrm>
            <a:off x="0" y="0"/>
            <a:ext cx="6160656" cy="368531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E41E4FF-6266-40DE-9F74-7623E64F81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667" t="16565" r="25000" b="6802"/>
          <a:stretch/>
        </p:blipFill>
        <p:spPr>
          <a:xfrm>
            <a:off x="6096000" y="73891"/>
            <a:ext cx="5892800" cy="52554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62E5587-AF83-4D83-95DA-CC5FAD2A932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909" t="24781" r="48257" b="46262"/>
          <a:stretch/>
        </p:blipFill>
        <p:spPr>
          <a:xfrm>
            <a:off x="-1" y="3685309"/>
            <a:ext cx="4087151" cy="2576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9949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3826EDB-1A79-4037-B759-FB45E75768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303" t="19798" r="26363" b="25791"/>
          <a:stretch/>
        </p:blipFill>
        <p:spPr>
          <a:xfrm>
            <a:off x="0" y="0"/>
            <a:ext cx="5892801" cy="373149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8B4A7A1-090D-4919-9CC1-FF69EC039F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894" t="11043" r="26667" b="16364"/>
          <a:stretch/>
        </p:blipFill>
        <p:spPr>
          <a:xfrm>
            <a:off x="5892801" y="55419"/>
            <a:ext cx="5661892" cy="4978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4D608C7-3428-41D4-BF40-5E9CA0007B1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894" t="34882" r="31742" b="31178"/>
          <a:stretch/>
        </p:blipFill>
        <p:spPr>
          <a:xfrm>
            <a:off x="424873" y="3731491"/>
            <a:ext cx="5375564" cy="284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5993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468E78C-DC15-47AE-8BFB-BBC0C434BB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333" t="19114" r="13991" b="8511"/>
          <a:stretch/>
        </p:blipFill>
        <p:spPr>
          <a:xfrm>
            <a:off x="-1" y="0"/>
            <a:ext cx="85365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4738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</TotalTime>
  <Words>9</Words>
  <Application>Microsoft Office PowerPoint</Application>
  <PresentationFormat>Widescreen</PresentationFormat>
  <Paragraphs>3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Inter var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ARPITA CHAUDHURY</dc:creator>
  <cp:lastModifiedBy>ARPITA CHAUDHURY</cp:lastModifiedBy>
  <cp:revision>3</cp:revision>
  <dcterms:created xsi:type="dcterms:W3CDTF">2021-07-12T12:18:45Z</dcterms:created>
  <dcterms:modified xsi:type="dcterms:W3CDTF">2021-07-12T12:41:06Z</dcterms:modified>
</cp:coreProperties>
</file>